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57" r:id="rId5"/>
    <p:sldId id="274" r:id="rId6"/>
    <p:sldId id="261" r:id="rId7"/>
    <p:sldId id="275" r:id="rId8"/>
    <p:sldId id="276" r:id="rId9"/>
    <p:sldId id="277" r:id="rId10"/>
    <p:sldId id="278" r:id="rId11"/>
    <p:sldId id="266" r:id="rId12"/>
    <p:sldId id="27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16961E-B294-FD98-94C9-F22E19B2A125}" v="19" dt="2022-01-12T17:05:35.436"/>
    <p1510:client id="{CAAB6B8B-C1B6-4A46-BD19-13C51812BC64}" v="10" dt="2022-01-12T17:02:22.3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28"/>
  </p:normalViewPr>
  <p:slideViewPr>
    <p:cSldViewPr snapToGrid="0" snapToObjects="1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Track your personal expense while travelling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Find a place to stay with locals during travel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Keep a record of expense you share with travel partners.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3"/>
      <dgm:spPr/>
    </dgm:pt>
    <dgm:pt modelId="{6B154ADC-7C71-49D8-B272-61A29620255E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3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3"/>
      <dgm:spPr/>
    </dgm:pt>
    <dgm:pt modelId="{1E7A56FE-768E-48F9-ABA8-AAF197C8B2AB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3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3"/>
      <dgm:spPr/>
    </dgm:pt>
    <dgm:pt modelId="{9EC1BAA1-CEB2-4B9D-A637-07137D038F05}" type="pres">
      <dgm:prSet presAssocID="{8E185869-F0D4-43E2-B08A-2F3E83EE98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Set a destination and Budget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1</a:t>
          </a:r>
          <a:endParaRPr lang="en-US" dirty="0">
            <a:solidFill>
              <a:schemeClr val="bg2"/>
            </a:solidFill>
          </a:endParaRPr>
        </a:p>
      </dgm:t>
    </dgm:pt>
    <dgm:pt modelId="{4E8D2E69-0173-4BD3-B96A-7A9C5DD12B47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Find host/local to stay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2</a:t>
          </a:r>
          <a:endParaRPr lang="en-US" dirty="0">
            <a:solidFill>
              <a:schemeClr val="bg2"/>
            </a:solidFill>
          </a:endParaRPr>
        </a:p>
      </dgm:t>
    </dgm:pt>
    <dgm:pt modelId="{93A6A030-ABAB-4EFA-B539-0FDB3E07C1EF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Track and manage Trip Expense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BFE0749E-E343-4A6F-BD09-2810EE6B4BD7}" type="sibTrans" cxnId="{4B40C8DC-6B57-4F5B-8440-7241C649700B}">
      <dgm:prSet phldrT="3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3</a:t>
          </a:r>
          <a:endParaRPr lang="en-US" dirty="0">
            <a:solidFill>
              <a:schemeClr val="bg2"/>
            </a:solidFill>
          </a:endParaRPr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9"/>
      <dgm:spPr/>
    </dgm:pt>
    <dgm:pt modelId="{B510E1DB-3720-2045-A15B-D53248B697B7}" type="pres">
      <dgm:prSet presAssocID="{AAC263CB-8256-4B03-92FE-1622698FB3E9}" presName="lineArrowNode" presStyleLbl="alignAccFollowNode1" presStyleIdx="1" presStyleCnt="9"/>
      <dgm:spPr/>
    </dgm:pt>
    <dgm:pt modelId="{CE8B700A-AC6F-0E47-AEFA-DA760C3E6A6D}" type="pres">
      <dgm:prSet presAssocID="{808B76D0-8EC7-469A-93AC-7A6017188A9D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9">
        <dgm:presLayoutVars>
          <dgm:bulletEnabled val="1"/>
        </dgm:presLayoutVars>
      </dgm:prSet>
      <dgm:spPr/>
    </dgm:pt>
    <dgm:pt modelId="{C23696F0-ABD6-D744-AF78-0E1E04C15B58}" type="pres">
      <dgm:prSet presAssocID="{808B76D0-8EC7-469A-93AC-7A6017188A9D}" presName="sibTransComposite" presStyleCnt="0"/>
      <dgm:spPr/>
    </dgm:pt>
    <dgm:pt modelId="{EC700B7C-22AD-A448-932D-B2D74EB83739}" type="pres">
      <dgm:prSet presAssocID="{4E8D2E69-0173-4BD3-B96A-7A9C5DD12B47}" presName="compositeNode" presStyleCnt="0"/>
      <dgm:spPr/>
    </dgm:pt>
    <dgm:pt modelId="{DA09631C-A7BE-7B4B-B67A-731744F53514}" type="pres">
      <dgm:prSet presAssocID="{4E8D2E69-0173-4BD3-B96A-7A9C5DD12B4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25962D1-06AA-2647-AF55-6B9872C540C1}" type="pres">
      <dgm:prSet presAssocID="{4E8D2E69-0173-4BD3-B96A-7A9C5DD12B47}" presName="parSh" presStyleCnt="0"/>
      <dgm:spPr/>
    </dgm:pt>
    <dgm:pt modelId="{4A0B88BF-91DC-214E-A662-99F2E5E1AA6F}" type="pres">
      <dgm:prSet presAssocID="{4E8D2E69-0173-4BD3-B96A-7A9C5DD12B47}" presName="lineNode" presStyleLbl="alignAccFollowNode1" presStyleIdx="3" presStyleCnt="9"/>
      <dgm:spPr/>
    </dgm:pt>
    <dgm:pt modelId="{C1172316-FFE1-2D41-82E9-8EB0F5EACF76}" type="pres">
      <dgm:prSet presAssocID="{4E8D2E69-0173-4BD3-B96A-7A9C5DD12B47}" presName="lineArrowNode" presStyleLbl="alignAccFollowNode1" presStyleIdx="4" presStyleCnt="9"/>
      <dgm:spPr/>
    </dgm:pt>
    <dgm:pt modelId="{D40ADF37-3E5B-2D42-9470-8264667346F7}" type="pres">
      <dgm:prSet presAssocID="{FEF1E80E-8A9E-4B0A-817C-2A4CFDCF3FB2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9A2130FA-E71D-2149-B6B5-729705DA753F}" type="pres">
      <dgm:prSet presAssocID="{FEF1E80E-8A9E-4B0A-817C-2A4CFDCF3FB2}" presName="spacerBetweenCircleAndCallout" presStyleCnt="0">
        <dgm:presLayoutVars/>
      </dgm:prSet>
      <dgm:spPr/>
    </dgm:pt>
    <dgm:pt modelId="{EA4D4141-C1BF-E74E-8ECF-933FF6EE68D4}" type="pres">
      <dgm:prSet presAssocID="{4E8D2E69-0173-4BD3-B96A-7A9C5DD12B47}" presName="nodeText" presStyleLbl="alignAccFollowNode1" presStyleIdx="5" presStyleCnt="9">
        <dgm:presLayoutVars>
          <dgm:bulletEnabled val="1"/>
        </dgm:presLayoutVars>
      </dgm:prSet>
      <dgm:spPr/>
    </dgm:pt>
    <dgm:pt modelId="{80422F12-2F31-1041-9626-1A4A27C2D252}" type="pres">
      <dgm:prSet presAssocID="{FEF1E80E-8A9E-4B0A-817C-2A4CFDCF3FB2}" presName="sibTransComposite" presStyleCnt="0"/>
      <dgm:spPr/>
    </dgm:pt>
    <dgm:pt modelId="{B400E8F3-1394-C54D-A864-8B6685A025A9}" type="pres">
      <dgm:prSet presAssocID="{93A6A030-ABAB-4EFA-B539-0FDB3E07C1EF}" presName="compositeNode" presStyleCnt="0"/>
      <dgm:spPr/>
    </dgm:pt>
    <dgm:pt modelId="{0257A0F1-83E2-5242-BBAF-4082D66272A5}" type="pres">
      <dgm:prSet presAssocID="{93A6A030-ABAB-4EFA-B539-0FDB3E07C1E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F89A7B0-A25A-A34E-9E43-6769278A1274}" type="pres">
      <dgm:prSet presAssocID="{93A6A030-ABAB-4EFA-B539-0FDB3E07C1EF}" presName="parSh" presStyleCnt="0"/>
      <dgm:spPr/>
    </dgm:pt>
    <dgm:pt modelId="{EBC17C66-42F5-8741-9366-67B899EB8470}" type="pres">
      <dgm:prSet presAssocID="{93A6A030-ABAB-4EFA-B539-0FDB3E07C1EF}" presName="lineNode" presStyleLbl="alignAccFollowNode1" presStyleIdx="6" presStyleCnt="9"/>
      <dgm:spPr/>
    </dgm:pt>
    <dgm:pt modelId="{35A0AD7D-4761-5A4E-8421-A0D0A060E3A2}" type="pres">
      <dgm:prSet presAssocID="{93A6A030-ABAB-4EFA-B539-0FDB3E07C1EF}" presName="lineArrowNode" presStyleLbl="alignAccFollowNode1" presStyleIdx="7" presStyleCnt="9"/>
      <dgm:spPr/>
    </dgm:pt>
    <dgm:pt modelId="{2E09C126-5366-AA41-9BAD-31AD467B40A9}" type="pres">
      <dgm:prSet presAssocID="{BFE0749E-E343-4A6F-BD09-2810EE6B4BD7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7D99A2E4-B1CC-5046-9048-90027FA547BE}" type="pres">
      <dgm:prSet presAssocID="{BFE0749E-E343-4A6F-BD09-2810EE6B4BD7}" presName="spacerBetweenCircleAndCallout" presStyleCnt="0">
        <dgm:presLayoutVars/>
      </dgm:prSet>
      <dgm:spPr/>
    </dgm:pt>
    <dgm:pt modelId="{2CCAA94D-0D9E-CB40-97A3-00A05F4F0DC2}" type="pres">
      <dgm:prSet presAssocID="{93A6A030-ABAB-4EFA-B539-0FDB3E07C1EF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62985F13-79FA-BC4A-8783-3DAA0F1FAA2F}" type="presOf" srcId="{93A6A030-ABAB-4EFA-B539-0FDB3E07C1EF}" destId="{2CCAA94D-0D9E-CB40-97A3-00A05F4F0DC2}" srcOrd="0" destOrd="0" presId="urn:microsoft.com/office/officeart/2016/7/layout/LinearArrowProcessNumbered"/>
    <dgm:cxn modelId="{99426D2B-C3FB-C846-9D4D-6EE116D49815}" type="presOf" srcId="{BFE0749E-E343-4A6F-BD09-2810EE6B4BD7}" destId="{2E09C126-5366-AA41-9BAD-31AD467B40A9}" srcOrd="0" destOrd="0" presId="urn:microsoft.com/office/officeart/2016/7/layout/LinearArrowProcessNumbered"/>
    <dgm:cxn modelId="{D9F8793A-7523-F649-AD1E-5DFCA97DCCFA}" type="presOf" srcId="{FEF1E80E-8A9E-4B0A-817C-2A4CFDCF3FB2}" destId="{D40ADF37-3E5B-2D42-9470-8264667346F7}" srcOrd="0" destOrd="0" presId="urn:microsoft.com/office/officeart/2016/7/layout/LinearArrowProcessNumbered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9640184F-42CF-0441-8D18-50F45B342AD6}" type="presOf" srcId="{808B76D0-8EC7-469A-93AC-7A6017188A9D}" destId="{CE8B700A-AC6F-0E47-AEFA-DA760C3E6A6D}" srcOrd="0" destOrd="0" presId="urn:microsoft.com/office/officeart/2016/7/layout/LinearArrowProcessNumbered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2720694-3F25-164D-8BA7-13098CD1C309}" type="presOf" srcId="{4E8D2E69-0173-4BD3-B96A-7A9C5DD12B47}" destId="{EA4D4141-C1BF-E74E-8ECF-933FF6EE68D4}" srcOrd="0" destOrd="0" presId="urn:microsoft.com/office/officeart/2016/7/layout/LinearArrowProcessNumbered"/>
    <dgm:cxn modelId="{1DBFCA9C-22A6-CF4B-A1DC-84F892D316C2}" type="presOf" srcId="{AAC263CB-8256-4B03-92FE-1622698FB3E9}" destId="{12DC819D-BB19-CE49-AFEB-155922B01406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AF33346B-FE09-2E43-B098-7822C74FDC14}" type="presParOf" srcId="{3C40F323-2A26-1146-9131-B2D8B599E05D}" destId="{296CA727-22E4-1143-B024-CE111CF4A770}" srcOrd="0" destOrd="0" presId="urn:microsoft.com/office/officeart/2016/7/layout/LinearArrowProcessNumbered"/>
    <dgm:cxn modelId="{06A584FA-9EF5-5348-A462-AB4A83E01DCB}" type="presParOf" srcId="{296CA727-22E4-1143-B024-CE111CF4A770}" destId="{321FD1E3-6BBE-294B-B4C0-6DC5A435E948}" srcOrd="0" destOrd="0" presId="urn:microsoft.com/office/officeart/2016/7/layout/LinearArrowProcessNumbered"/>
    <dgm:cxn modelId="{3DCC91DD-666F-FD47-97D0-0373CDD777BB}" type="presParOf" srcId="{296CA727-22E4-1143-B024-CE111CF4A770}" destId="{70577C9B-C730-EA49-B58D-C5D075366A14}" srcOrd="1" destOrd="0" presId="urn:microsoft.com/office/officeart/2016/7/layout/LinearArrowProcessNumbered"/>
    <dgm:cxn modelId="{4F7E7384-CB47-7A4B-A7DC-54496DEF3BF2}" type="presParOf" srcId="{70577C9B-C730-EA49-B58D-C5D075366A14}" destId="{8B390F72-5471-DD42-9CE3-6F37BDA74B87}" srcOrd="0" destOrd="0" presId="urn:microsoft.com/office/officeart/2016/7/layout/LinearArrowProcessNumbered"/>
    <dgm:cxn modelId="{EA7A12D7-4D88-1B45-AA6B-10A5D6721337}" type="presParOf" srcId="{70577C9B-C730-EA49-B58D-C5D075366A14}" destId="{B510E1DB-3720-2045-A15B-D53248B697B7}" srcOrd="1" destOrd="0" presId="urn:microsoft.com/office/officeart/2016/7/layout/LinearArrowProcessNumbered"/>
    <dgm:cxn modelId="{AB2F9F3E-06CC-A242-A5D9-205452070D3C}" type="presParOf" srcId="{70577C9B-C730-EA49-B58D-C5D075366A14}" destId="{CE8B700A-AC6F-0E47-AEFA-DA760C3E6A6D}" srcOrd="2" destOrd="0" presId="urn:microsoft.com/office/officeart/2016/7/layout/LinearArrowProcessNumbered"/>
    <dgm:cxn modelId="{5972EA4C-C3BE-4C46-B56F-882865FC2AAB}" type="presParOf" srcId="{70577C9B-C730-EA49-B58D-C5D075366A14}" destId="{FCC40D6F-EEB6-3446-88E1-B053AA67D0BA}" srcOrd="3" destOrd="0" presId="urn:microsoft.com/office/officeart/2016/7/layout/LinearArrowProcessNumbered"/>
    <dgm:cxn modelId="{AB1C3499-BBA5-2244-94C6-0DC933F2D4D2}" type="presParOf" srcId="{296CA727-22E4-1143-B024-CE111CF4A770}" destId="{12DC819D-BB19-CE49-AFEB-155922B01406}" srcOrd="2" destOrd="0" presId="urn:microsoft.com/office/officeart/2016/7/layout/LinearArrowProcessNumbered"/>
    <dgm:cxn modelId="{08F0ADDE-2970-8B4F-941B-7A991543CDC5}" type="presParOf" srcId="{3C40F323-2A26-1146-9131-B2D8B599E05D}" destId="{C23696F0-ABD6-D744-AF78-0E1E04C15B58}" srcOrd="1" destOrd="0" presId="urn:microsoft.com/office/officeart/2016/7/layout/LinearArrowProcessNumbered"/>
    <dgm:cxn modelId="{CAF410FE-C712-5841-935C-7618E7C200C3}" type="presParOf" srcId="{3C40F323-2A26-1146-9131-B2D8B599E05D}" destId="{EC700B7C-22AD-A448-932D-B2D74EB83739}" srcOrd="2" destOrd="0" presId="urn:microsoft.com/office/officeart/2016/7/layout/LinearArrowProcessNumbered"/>
    <dgm:cxn modelId="{F0045999-1782-9846-A60D-3738A61DEE2D}" type="presParOf" srcId="{EC700B7C-22AD-A448-932D-B2D74EB83739}" destId="{DA09631C-A7BE-7B4B-B67A-731744F53514}" srcOrd="0" destOrd="0" presId="urn:microsoft.com/office/officeart/2016/7/layout/LinearArrowProcessNumbered"/>
    <dgm:cxn modelId="{37EB15ED-5F22-C849-B69C-A92D19754292}" type="presParOf" srcId="{EC700B7C-22AD-A448-932D-B2D74EB83739}" destId="{325962D1-06AA-2647-AF55-6B9872C540C1}" srcOrd="1" destOrd="0" presId="urn:microsoft.com/office/officeart/2016/7/layout/LinearArrowProcessNumbered"/>
    <dgm:cxn modelId="{EA52BA3B-55B6-F04E-B877-AAFA290DD2A0}" type="presParOf" srcId="{325962D1-06AA-2647-AF55-6B9872C540C1}" destId="{4A0B88BF-91DC-214E-A662-99F2E5E1AA6F}" srcOrd="0" destOrd="0" presId="urn:microsoft.com/office/officeart/2016/7/layout/LinearArrowProcessNumbered"/>
    <dgm:cxn modelId="{BADAD535-4998-854F-95AB-8065F883495C}" type="presParOf" srcId="{325962D1-06AA-2647-AF55-6B9872C540C1}" destId="{C1172316-FFE1-2D41-82E9-8EB0F5EACF76}" srcOrd="1" destOrd="0" presId="urn:microsoft.com/office/officeart/2016/7/layout/LinearArrowProcessNumbered"/>
    <dgm:cxn modelId="{A31EA0B2-1FEC-E647-8CC7-E93E1A3BBEE4}" type="presParOf" srcId="{325962D1-06AA-2647-AF55-6B9872C540C1}" destId="{D40ADF37-3E5B-2D42-9470-8264667346F7}" srcOrd="2" destOrd="0" presId="urn:microsoft.com/office/officeart/2016/7/layout/LinearArrowProcessNumbered"/>
    <dgm:cxn modelId="{7C7AF049-07F5-3D48-B524-40B594521C0E}" type="presParOf" srcId="{325962D1-06AA-2647-AF55-6B9872C540C1}" destId="{9A2130FA-E71D-2149-B6B5-729705DA753F}" srcOrd="3" destOrd="0" presId="urn:microsoft.com/office/officeart/2016/7/layout/LinearArrowProcessNumbered"/>
    <dgm:cxn modelId="{2B704C1F-FB45-6846-8ACF-7DFD906A03FD}" type="presParOf" srcId="{EC700B7C-22AD-A448-932D-B2D74EB83739}" destId="{EA4D4141-C1BF-E74E-8ECF-933FF6EE68D4}" srcOrd="2" destOrd="0" presId="urn:microsoft.com/office/officeart/2016/7/layout/LinearArrowProcessNumbered"/>
    <dgm:cxn modelId="{1CBF126D-59DC-A749-87E9-89529DAC5CF9}" type="presParOf" srcId="{3C40F323-2A26-1146-9131-B2D8B599E05D}" destId="{80422F12-2F31-1041-9626-1A4A27C2D252}" srcOrd="3" destOrd="0" presId="urn:microsoft.com/office/officeart/2016/7/layout/LinearArrowProcessNumbered"/>
    <dgm:cxn modelId="{1CA31CC6-FF26-8C48-A4FC-D711E0756948}" type="presParOf" srcId="{3C40F323-2A26-1146-9131-B2D8B599E05D}" destId="{B400E8F3-1394-C54D-A864-8B6685A025A9}" srcOrd="4" destOrd="0" presId="urn:microsoft.com/office/officeart/2016/7/layout/LinearArrowProcessNumbered"/>
    <dgm:cxn modelId="{74717302-7DE9-224F-B1CD-76F865FDA5FE}" type="presParOf" srcId="{B400E8F3-1394-C54D-A864-8B6685A025A9}" destId="{0257A0F1-83E2-5242-BBAF-4082D66272A5}" srcOrd="0" destOrd="0" presId="urn:microsoft.com/office/officeart/2016/7/layout/LinearArrowProcessNumbered"/>
    <dgm:cxn modelId="{C5DD2B2A-FC1A-454B-B757-355679C5FDD8}" type="presParOf" srcId="{B400E8F3-1394-C54D-A864-8B6685A025A9}" destId="{7F89A7B0-A25A-A34E-9E43-6769278A1274}" srcOrd="1" destOrd="0" presId="urn:microsoft.com/office/officeart/2016/7/layout/LinearArrowProcessNumbered"/>
    <dgm:cxn modelId="{88930CF3-84F7-9843-BDE5-D5840E07F50F}" type="presParOf" srcId="{7F89A7B0-A25A-A34E-9E43-6769278A1274}" destId="{EBC17C66-42F5-8741-9366-67B899EB8470}" srcOrd="0" destOrd="0" presId="urn:microsoft.com/office/officeart/2016/7/layout/LinearArrowProcessNumbered"/>
    <dgm:cxn modelId="{3FCD1D2F-BBCE-A846-A46E-E40F1DC2FDC3}" type="presParOf" srcId="{7F89A7B0-A25A-A34E-9E43-6769278A1274}" destId="{35A0AD7D-4761-5A4E-8421-A0D0A060E3A2}" srcOrd="1" destOrd="0" presId="urn:microsoft.com/office/officeart/2016/7/layout/LinearArrowProcessNumbered"/>
    <dgm:cxn modelId="{8A7389E2-D319-C247-9F95-E95454110E5E}" type="presParOf" srcId="{7F89A7B0-A25A-A34E-9E43-6769278A1274}" destId="{2E09C126-5366-AA41-9BAD-31AD467B40A9}" srcOrd="2" destOrd="0" presId="urn:microsoft.com/office/officeart/2016/7/layout/LinearArrowProcessNumbered"/>
    <dgm:cxn modelId="{7937D3DA-C6FF-0645-9968-6895E17334D2}" type="presParOf" srcId="{7F89A7B0-A25A-A34E-9E43-6769278A1274}" destId="{7D99A2E4-B1CC-5046-9048-90027FA547BE}" srcOrd="3" destOrd="0" presId="urn:microsoft.com/office/officeart/2016/7/layout/LinearArrowProcessNumbered"/>
    <dgm:cxn modelId="{25E39B2A-D0CD-1C4C-BF9E-1BC8BDC7AAAC}" type="presParOf" srcId="{B400E8F3-1394-C54D-A864-8B6685A025A9}" destId="{2CCAA94D-0D9E-CB40-97A3-00A05F4F0DC2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437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1181573" y="437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Track your personal expense while travelling</a:t>
          </a:r>
        </a:p>
      </dsp:txBody>
      <dsp:txXfrm>
        <a:off x="1181573" y="437"/>
        <a:ext cx="4995202" cy="1023007"/>
      </dsp:txXfrm>
    </dsp:sp>
    <dsp:sp modelId="{E7329DE9-6CBC-4222-BA02-41C8593CFC1E}">
      <dsp:nvSpPr>
        <dsp:cNvPr id="0" name=""/>
        <dsp:cNvSpPr/>
      </dsp:nvSpPr>
      <dsp:spPr>
        <a:xfrm>
          <a:off x="0" y="1279196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1181573" y="1279196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Find a place to stay with locals during travel</a:t>
          </a:r>
        </a:p>
      </dsp:txBody>
      <dsp:txXfrm>
        <a:off x="1181573" y="1279196"/>
        <a:ext cx="4995202" cy="1023007"/>
      </dsp:txXfrm>
    </dsp:sp>
    <dsp:sp modelId="{625AEBC4-C6DD-430A-8F95-BBF226EF4AB3}">
      <dsp:nvSpPr>
        <dsp:cNvPr id="0" name=""/>
        <dsp:cNvSpPr/>
      </dsp:nvSpPr>
      <dsp:spPr>
        <a:xfrm>
          <a:off x="0" y="2557955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1181573" y="2557955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Keep a record of expense you share with travel partners.</a:t>
          </a:r>
        </a:p>
      </dsp:txBody>
      <dsp:txXfrm>
        <a:off x="1181573" y="2557955"/>
        <a:ext cx="4995202" cy="1023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90F72-5471-DD42-9CE3-6F37BDA74B87}">
      <dsp:nvSpPr>
        <dsp:cNvPr id="0" name=""/>
        <dsp:cNvSpPr/>
      </dsp:nvSpPr>
      <dsp:spPr>
        <a:xfrm>
          <a:off x="1031504" y="723664"/>
          <a:ext cx="822790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0E1DB-3720-2045-A15B-D53248B697B7}">
      <dsp:nvSpPr>
        <dsp:cNvPr id="0" name=""/>
        <dsp:cNvSpPr/>
      </dsp:nvSpPr>
      <dsp:spPr>
        <a:xfrm>
          <a:off x="1903662" y="654586"/>
          <a:ext cx="94620" cy="177119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B700A-AC6F-0E47-AEFA-DA760C3E6A6D}">
      <dsp:nvSpPr>
        <dsp:cNvPr id="0" name=""/>
        <dsp:cNvSpPr/>
      </dsp:nvSpPr>
      <dsp:spPr>
        <a:xfrm>
          <a:off x="517500" y="312545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chemeClr val="bg2"/>
              </a:solidFill>
            </a:rPr>
            <a:t>1</a:t>
          </a:r>
          <a:endParaRPr lang="en-US" sz="3900" kern="1200" dirty="0">
            <a:solidFill>
              <a:schemeClr val="bg2"/>
            </a:solidFill>
          </a:endParaRPr>
        </a:p>
      </dsp:txBody>
      <dsp:txXfrm>
        <a:off x="637925" y="432970"/>
        <a:ext cx="581460" cy="581460"/>
      </dsp:txXfrm>
    </dsp:sp>
    <dsp:sp modelId="{12DC819D-BB19-CE49-AFEB-155922B01406}">
      <dsp:nvSpPr>
        <dsp:cNvPr id="0" name=""/>
        <dsp:cNvSpPr/>
      </dsp:nvSpPr>
      <dsp:spPr>
        <a:xfrm>
          <a:off x="3016" y="1299893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 a destination and Budget</a:t>
          </a:r>
        </a:p>
      </dsp:txBody>
      <dsp:txXfrm>
        <a:off x="3016" y="1670149"/>
        <a:ext cx="1851278" cy="1595344"/>
      </dsp:txXfrm>
    </dsp:sp>
    <dsp:sp modelId="{4A0B88BF-91DC-214E-A662-99F2E5E1AA6F}">
      <dsp:nvSpPr>
        <dsp:cNvPr id="0" name=""/>
        <dsp:cNvSpPr/>
      </dsp:nvSpPr>
      <dsp:spPr>
        <a:xfrm>
          <a:off x="2059992" y="725063"/>
          <a:ext cx="1851278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72316-FFE1-2D41-82E9-8EB0F5EACF76}">
      <dsp:nvSpPr>
        <dsp:cNvPr id="0" name=""/>
        <dsp:cNvSpPr/>
      </dsp:nvSpPr>
      <dsp:spPr>
        <a:xfrm>
          <a:off x="3960639" y="655750"/>
          <a:ext cx="94620" cy="178327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ADF37-3E5B-2D42-9470-8264667346F7}">
      <dsp:nvSpPr>
        <dsp:cNvPr id="0" name=""/>
        <dsp:cNvSpPr/>
      </dsp:nvSpPr>
      <dsp:spPr>
        <a:xfrm>
          <a:off x="2574476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chemeClr val="bg2"/>
              </a:solidFill>
            </a:rPr>
            <a:t>2</a:t>
          </a:r>
          <a:endParaRPr lang="en-US" sz="3900" kern="1200" dirty="0">
            <a:solidFill>
              <a:schemeClr val="bg2"/>
            </a:solidFill>
          </a:endParaRPr>
        </a:p>
      </dsp:txBody>
      <dsp:txXfrm>
        <a:off x="2694901" y="434369"/>
        <a:ext cx="581460" cy="581460"/>
      </dsp:txXfrm>
    </dsp:sp>
    <dsp:sp modelId="{EA4D4141-C1BF-E74E-8ECF-933FF6EE68D4}">
      <dsp:nvSpPr>
        <dsp:cNvPr id="0" name=""/>
        <dsp:cNvSpPr/>
      </dsp:nvSpPr>
      <dsp:spPr>
        <a:xfrm>
          <a:off x="2059992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Find host/local to stay</a:t>
          </a:r>
        </a:p>
      </dsp:txBody>
      <dsp:txXfrm>
        <a:off x="2059992" y="1673510"/>
        <a:ext cx="1851278" cy="1595344"/>
      </dsp:txXfrm>
    </dsp:sp>
    <dsp:sp modelId="{EBC17C66-42F5-8741-9366-67B899EB8470}">
      <dsp:nvSpPr>
        <dsp:cNvPr id="0" name=""/>
        <dsp:cNvSpPr/>
      </dsp:nvSpPr>
      <dsp:spPr>
        <a:xfrm>
          <a:off x="4116969" y="725063"/>
          <a:ext cx="925639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9C126-5366-AA41-9BAD-31AD467B40A9}">
      <dsp:nvSpPr>
        <dsp:cNvPr id="0" name=""/>
        <dsp:cNvSpPr/>
      </dsp:nvSpPr>
      <dsp:spPr>
        <a:xfrm>
          <a:off x="4631453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chemeClr val="bg2"/>
              </a:solidFill>
            </a:rPr>
            <a:t>3</a:t>
          </a:r>
          <a:endParaRPr lang="en-US" sz="3900" kern="1200" dirty="0">
            <a:solidFill>
              <a:schemeClr val="bg2"/>
            </a:solidFill>
          </a:endParaRPr>
        </a:p>
      </dsp:txBody>
      <dsp:txXfrm>
        <a:off x="4751878" y="434369"/>
        <a:ext cx="581460" cy="581460"/>
      </dsp:txXfrm>
    </dsp:sp>
    <dsp:sp modelId="{2CCAA94D-0D9E-CB40-97A3-00A05F4F0DC2}">
      <dsp:nvSpPr>
        <dsp:cNvPr id="0" name=""/>
        <dsp:cNvSpPr/>
      </dsp:nvSpPr>
      <dsp:spPr>
        <a:xfrm>
          <a:off x="4116969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Track and manage Trip Expense</a:t>
          </a:r>
        </a:p>
      </dsp:txBody>
      <dsp:txXfrm>
        <a:off x="4116969" y="1673510"/>
        <a:ext cx="1851278" cy="1595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1/12/2022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1/12/2022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2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886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12.jpeg"/><Relationship Id="rId10" Type="http://schemas.microsoft.com/office/2007/relationships/diagramDrawing" Target="../diagrams/drawing2.xml"/><Relationship Id="rId4" Type="http://schemas.openxmlformats.org/officeDocument/2006/relationships/image" Target="../media/image11.jpeg"/><Relationship Id="rId9" Type="http://schemas.openxmlformats.org/officeDocument/2006/relationships/diagramColors" Target="../diagrams/colors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5"/>
            <a:ext cx="8361229" cy="12764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Budget surfing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6067" y="3793067"/>
            <a:ext cx="2800290" cy="157480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r"/>
            <a:r>
              <a:rPr lang="en-US" dirty="0">
                <a:solidFill>
                  <a:schemeClr val="bg2"/>
                </a:solidFill>
              </a:rPr>
              <a:t>Group 24:</a:t>
            </a:r>
          </a:p>
          <a:p>
            <a:pPr algn="r"/>
            <a:r>
              <a:rPr lang="en-US" sz="1400" dirty="0">
                <a:solidFill>
                  <a:schemeClr val="bg2"/>
                </a:solidFill>
              </a:rPr>
              <a:t>Keyur Vaghani :B00901000</a:t>
            </a:r>
          </a:p>
          <a:p>
            <a:pPr algn="r"/>
            <a:r>
              <a:rPr lang="en-US" sz="1400" dirty="0" err="1">
                <a:solidFill>
                  <a:schemeClr val="bg2"/>
                </a:solidFill>
              </a:rPr>
              <a:t>Dhruvrajsinh</a:t>
            </a:r>
            <a:r>
              <a:rPr lang="en-US" sz="1400" dirty="0">
                <a:solidFill>
                  <a:schemeClr val="bg2"/>
                </a:solidFill>
              </a:rPr>
              <a:t> </a:t>
            </a:r>
            <a:r>
              <a:rPr lang="en-US" sz="1400" dirty="0" err="1">
                <a:solidFill>
                  <a:schemeClr val="bg2"/>
                </a:solidFill>
              </a:rPr>
              <a:t>Vansia</a:t>
            </a:r>
            <a:r>
              <a:rPr lang="en-US" sz="1400" dirty="0">
                <a:solidFill>
                  <a:schemeClr val="bg2"/>
                </a:solidFill>
              </a:rPr>
              <a:t> :B00891415</a:t>
            </a:r>
          </a:p>
          <a:p>
            <a:pPr algn="r"/>
            <a:r>
              <a:rPr lang="en-US" sz="1400" dirty="0" err="1">
                <a:solidFill>
                  <a:schemeClr val="bg2"/>
                </a:solidFill>
              </a:rPr>
              <a:t>Qinyue</a:t>
            </a:r>
            <a:r>
              <a:rPr lang="en-US" sz="1400" dirty="0">
                <a:solidFill>
                  <a:schemeClr val="bg2"/>
                </a:solidFill>
              </a:rPr>
              <a:t> Wang :B00892024</a:t>
            </a:r>
          </a:p>
          <a:p>
            <a:pPr algn="r"/>
            <a:r>
              <a:rPr lang="en-US" sz="1400" dirty="0">
                <a:solidFill>
                  <a:schemeClr val="bg2"/>
                </a:solidFill>
              </a:rPr>
              <a:t>Shaik </a:t>
            </a:r>
            <a:r>
              <a:rPr lang="en-US" sz="1400" dirty="0" err="1">
                <a:solidFill>
                  <a:schemeClr val="bg2"/>
                </a:solidFill>
              </a:rPr>
              <a:t>Asaduddin</a:t>
            </a:r>
            <a:r>
              <a:rPr lang="en-US" sz="1400" dirty="0">
                <a:solidFill>
                  <a:schemeClr val="bg2"/>
                </a:solidFill>
              </a:rPr>
              <a:t> :B00894318</a:t>
            </a:r>
          </a:p>
          <a:p>
            <a:pPr algn="r"/>
            <a:r>
              <a:rPr lang="en-US" sz="1400" dirty="0">
                <a:solidFill>
                  <a:schemeClr val="bg2"/>
                </a:solidFill>
              </a:rPr>
              <a:t>Radhey Rupapara :B00910695</a:t>
            </a:r>
          </a:p>
          <a:p>
            <a:pPr algn="r"/>
            <a:r>
              <a:rPr lang="en-US" sz="1400" dirty="0">
                <a:solidFill>
                  <a:schemeClr val="bg2"/>
                </a:solidFill>
              </a:rPr>
              <a:t>Damandeep Kaur :B00904831</a:t>
            </a:r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2A76C685-8A26-44C7-ABD9-39CCE7683E5B}"/>
              </a:ext>
            </a:extLst>
          </p:cNvPr>
          <p:cNvSpPr txBox="1">
            <a:spLocks/>
          </p:cNvSpPr>
          <p:nvPr/>
        </p:nvSpPr>
        <p:spPr>
          <a:xfrm>
            <a:off x="1915644" y="3793067"/>
            <a:ext cx="2124652" cy="157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2"/>
                </a:solidFill>
              </a:rPr>
              <a:t>CSCI5308</a:t>
            </a:r>
          </a:p>
          <a:p>
            <a:pPr algn="l"/>
            <a:r>
              <a:rPr lang="en-US" sz="1400" dirty="0">
                <a:solidFill>
                  <a:schemeClr val="bg2"/>
                </a:solidFill>
              </a:rPr>
              <a:t>Prof: Tushar Sharma</a:t>
            </a:r>
          </a:p>
          <a:p>
            <a:pPr algn="l"/>
            <a:r>
              <a:rPr lang="en-US" sz="1400" dirty="0">
                <a:solidFill>
                  <a:schemeClr val="bg2"/>
                </a:solidFill>
              </a:rPr>
              <a:t>TA   : </a:t>
            </a:r>
            <a:r>
              <a:rPr lang="en-US" sz="1400" dirty="0" err="1">
                <a:solidFill>
                  <a:schemeClr val="bg2"/>
                </a:solidFill>
              </a:rPr>
              <a:t>Harit</a:t>
            </a:r>
            <a:r>
              <a:rPr lang="en-US" sz="1400" dirty="0">
                <a:solidFill>
                  <a:schemeClr val="bg2"/>
                </a:solidFill>
              </a:rPr>
              <a:t> Patwa</a:t>
            </a: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661BB3-6F43-45E5-BA04-20C7B43A3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it’s done today?</a:t>
            </a:r>
            <a:br>
              <a:rPr lang="en-US" dirty="0"/>
            </a:b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04E805-E926-4F53-A886-54BA4A30F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340864"/>
            <a:ext cx="4443984" cy="35265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are some platforms to organize and manage travel plans (such as Hopper, </a:t>
            </a:r>
            <a:r>
              <a:rPr lang="en-US" dirty="0" err="1"/>
              <a:t>WorldMate</a:t>
            </a:r>
            <a:r>
              <a:rPr lang="en-US" dirty="0"/>
              <a:t>, MakeMyTrip) via managing hotel booking, flight itineraries, tracking the status of your flights, and rental car reservations. </a:t>
            </a: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66DB18-6A3F-433C-A88F-7EE152F6E9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But those platforms have the following limitations: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8B268CF-761E-4645-93A8-97717104AA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86699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is no way to connect with locals and understand their culture. </a:t>
            </a:r>
          </a:p>
          <a:p>
            <a:r>
              <a:rPr lang="en-US" dirty="0"/>
              <a:t>There is no platform that keeps the track of travel specific expenses. </a:t>
            </a:r>
          </a:p>
          <a:p>
            <a:r>
              <a:rPr lang="en-US" dirty="0"/>
              <a:t>Expensive food and stays in a hotel. </a:t>
            </a:r>
          </a:p>
          <a:p>
            <a:r>
              <a:rPr lang="en-US" dirty="0"/>
              <a:t>No knowledge about money saving tricks while travelling. </a:t>
            </a:r>
          </a:p>
          <a:p>
            <a:r>
              <a:rPr lang="en-US" dirty="0"/>
              <a:t>No travel groups in which travelers can find companions and split bills 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243A2A-7A6E-4646-8E7D-2E9EDC9A5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430" y="-376"/>
            <a:ext cx="276157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52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New approach</a:t>
            </a:r>
          </a:p>
        </p:txBody>
      </p:sp>
      <p:pic>
        <p:nvPicPr>
          <p:cNvPr id="15" name="Content Placeholder 14" descr="Person laying down on a laptop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80781386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27E7F9E-9C2F-4D47-BA8B-D1E571D1C0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0430" y="-376"/>
            <a:ext cx="276157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F5999-BC32-4BFE-9B14-4BA91DFB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the new approach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E5219-6C7C-43D8-9E07-B91052FD2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Will save money on accommodation and food. </a:t>
            </a:r>
          </a:p>
          <a:p>
            <a:r>
              <a:rPr lang="en-US" dirty="0"/>
              <a:t>Manage or split the expense if travelling in a group. </a:t>
            </a:r>
          </a:p>
          <a:p>
            <a:r>
              <a:rPr lang="en-US" dirty="0"/>
              <a:t>Allow travelers or hosts to rate each other, which in turn will help other hosts to decide. </a:t>
            </a:r>
          </a:p>
          <a:p>
            <a:r>
              <a:rPr lang="en-US" dirty="0"/>
              <a:t>Get to know about hidden tourists' spots and money saving advice from locals. </a:t>
            </a:r>
          </a:p>
          <a:p>
            <a:r>
              <a:rPr lang="en-US" dirty="0"/>
              <a:t>Help to identify and eliminate poor spending habits while travelling using expense tracker. </a:t>
            </a:r>
          </a:p>
          <a:p>
            <a:r>
              <a:rPr lang="en-US" dirty="0"/>
              <a:t>Will help tourists to build a travel itinerary based on experiences shared by other travelers. </a:t>
            </a:r>
          </a:p>
          <a:p>
            <a:r>
              <a:rPr lang="en-US" dirty="0"/>
              <a:t>Connecting travelers to others who have the same travel dates and locations.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F2E2D-8FDD-4D5A-9CCD-A9E8ED592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430" y="-376"/>
            <a:ext cx="276157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97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46DAF-0A44-4842-A851-CF73EEAFE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Cares? What difference could it make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CA020-F0FC-4514-A73B-019BA4428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dirty="0"/>
              <a:t>This service is for regular travelers. </a:t>
            </a:r>
          </a:p>
          <a:p>
            <a:pPr marL="383540" indent="-383540"/>
            <a:r>
              <a:rPr lang="en-US" dirty="0"/>
              <a:t>Will make travelling more economical. </a:t>
            </a:r>
          </a:p>
          <a:p>
            <a:pPr marL="383540" indent="-383540"/>
            <a:r>
              <a:rPr lang="en-US" dirty="0"/>
              <a:t>Will equally divide and manage the expenses among travelers. </a:t>
            </a:r>
          </a:p>
          <a:p>
            <a:pPr marL="383540" indent="-383540"/>
            <a:r>
              <a:rPr lang="en-US" dirty="0"/>
              <a:t>Timely Notifications if exceeding budget limits. </a:t>
            </a:r>
          </a:p>
          <a:p>
            <a:pPr marL="383540" indent="-383540"/>
            <a:r>
              <a:rPr lang="en-US" dirty="0"/>
              <a:t>Provide statistical reports on expenses incurred during the previous trips and will help to plan budget travel in future. </a:t>
            </a:r>
          </a:p>
          <a:p>
            <a:pPr marL="383540" indent="-383540"/>
            <a:r>
              <a:rPr lang="en-US" dirty="0"/>
              <a:t>Will give opportunity to explore the place in the best possible through proper guidance of the local community.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9867B-EA4D-4256-A11A-737B21F46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430" y="-376"/>
            <a:ext cx="276157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06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01C3B-A985-4EBC-8513-6F5628632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9672C-B498-468B-91AC-C99DED0BE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dirty="0"/>
              <a:t>Incorrect review/information about traveler/host. </a:t>
            </a:r>
            <a:endParaRPr lang="en-US"/>
          </a:p>
          <a:p>
            <a:pPr marL="383540" indent="-383540"/>
            <a:r>
              <a:rPr lang="en-US" dirty="0"/>
              <a:t>Personal Identification can be leaked. </a:t>
            </a:r>
          </a:p>
          <a:p>
            <a:pPr marL="383540" indent="-383540"/>
            <a:r>
              <a:rPr lang="en-US" dirty="0"/>
              <a:t>Sometimes no host available on short notice.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115F7-154B-4B0B-A6A8-76C40E29F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430" y="-376"/>
            <a:ext cx="276157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27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823A-0429-469A-8AAD-EE2A4F3B8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Mid-term and Final exams </a:t>
            </a:r>
            <a:br>
              <a:rPr lang="en-US" dirty="0"/>
            </a:br>
            <a:r>
              <a:rPr lang="en-US" dirty="0"/>
              <a:t>to check for success - 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2CB2B-ADE2-4D0D-B0B0-8EC9ACC83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Mid Term -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126EA4-C648-4674-AC61-464EF1E9C8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User Registration, Account verification through OTP sent on registered email, Login Module. </a:t>
            </a:r>
          </a:p>
          <a:p>
            <a:r>
              <a:rPr lang="en-US" dirty="0"/>
              <a:t>Profile creation of users. </a:t>
            </a:r>
          </a:p>
          <a:p>
            <a:r>
              <a:rPr lang="en-US" dirty="0"/>
              <a:t>Expense tracker and budget planner module. </a:t>
            </a:r>
          </a:p>
          <a:p>
            <a:r>
              <a:rPr lang="en-US" dirty="0"/>
              <a:t>Timely notifications if exceeding budget limits.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2E9C37-0E1E-4B8A-AA55-5B62B88892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Final Exam -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965D59-EA8B-4EAC-861D-F5D1A1A507D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Creation of request by traveler. </a:t>
            </a:r>
          </a:p>
          <a:p>
            <a:r>
              <a:rPr lang="en-US" dirty="0"/>
              <a:t>Acceptance of request by host from the list of all pending requests. </a:t>
            </a:r>
          </a:p>
          <a:p>
            <a:r>
              <a:rPr lang="en-US" dirty="0"/>
              <a:t>Notification to traveler upon acceptance/cancellation of request by host. </a:t>
            </a:r>
          </a:p>
          <a:p>
            <a:r>
              <a:rPr lang="en-US" dirty="0"/>
              <a:t>Feedback or Rating about host and traveler.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454177-8A47-46C3-8DF7-CECDFCF26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430" y="-376"/>
            <a:ext cx="276157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50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n looking at snow capped mountains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" r="-1" b="-1"/>
          <a:stretch/>
        </p:blipFill>
        <p:spPr>
          <a:xfrm>
            <a:off x="4599773" y="10"/>
            <a:ext cx="7592227" cy="68576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Make a Plan</a:t>
            </a:r>
          </a:p>
        </p:txBody>
      </p:sp>
      <p:pic>
        <p:nvPicPr>
          <p:cNvPr id="8" name="Picture 7" descr="Person carrying rolling luggage">
            <a:extLst>
              <a:ext uri="{FF2B5EF4-FFF2-40B4-BE49-F238E27FC236}">
                <a16:creationId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" b="-2"/>
          <a:stretch/>
        </p:blipFill>
        <p:spPr>
          <a:xfrm>
            <a:off x="20" y="10"/>
            <a:ext cx="4379956" cy="3428990"/>
          </a:xfrm>
          <a:prstGeom prst="rect">
            <a:avLst/>
          </a:prstGeom>
        </p:spPr>
      </p:pic>
      <p:pic>
        <p:nvPicPr>
          <p:cNvPr id="4" name="Picture 3" descr="Woman looking at mountains">
            <a:extLst>
              <a:ext uri="{FF2B5EF4-FFF2-40B4-BE49-F238E27FC236}">
                <a16:creationId xmlns:a16="http://schemas.microsoft.com/office/drawing/2014/main" id="{2A8AB22A-14EA-F842-BE52-8E0EC555C53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" r="2" b="2"/>
          <a:stretch/>
        </p:blipFill>
        <p:spPr>
          <a:xfrm>
            <a:off x="20" y="3429000"/>
            <a:ext cx="4373525" cy="3429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 descr="Linear process SmartArt graphic">
            <a:extLst>
              <a:ext uri="{FF2B5EF4-FFF2-40B4-BE49-F238E27FC236}">
                <a16:creationId xmlns:a16="http://schemas.microsoft.com/office/drawing/2014/main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600924"/>
              </p:ext>
            </p:extLst>
          </p:nvPr>
        </p:nvGraphicFramePr>
        <p:xfrm>
          <a:off x="5100638" y="2286000"/>
          <a:ext cx="6176962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7FB68BC6E22444801FC9C02217CA23" ma:contentTypeVersion="2" ma:contentTypeDescription="Create a new document." ma:contentTypeScope="" ma:versionID="2776db37c3b35a76880c7d40c20291d1">
  <xsd:schema xmlns:xsd="http://www.w3.org/2001/XMLSchema" xmlns:xs="http://www.w3.org/2001/XMLSchema" xmlns:p="http://schemas.microsoft.com/office/2006/metadata/properties" xmlns:ns2="7ce08e56-4b8b-4134-9fa0-6eab393a25bd" targetNamespace="http://schemas.microsoft.com/office/2006/metadata/properties" ma:root="true" ma:fieldsID="dd17e2d7f1b30baac75df53a4ebcb32c" ns2:_="">
    <xsd:import namespace="7ce08e56-4b8b-4134-9fa0-6eab393a25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e08e56-4b8b-4134-9fa0-6eab393a25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ABE102B-428A-44D1-B0DD-7BD0BDBD06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e08e56-4b8b-4134-9fa0-6eab393a25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199E8A-3253-45E5-B33A-F34129B7AA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6722C5-B529-4491-808D-2D5A0D242BA3}">
  <ds:schemaRefs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design</Template>
  <TotalTime>0</TotalTime>
  <Words>493</Words>
  <Application>Microsoft Office PowerPoint</Application>
  <PresentationFormat>Widescreen</PresentationFormat>
  <Paragraphs>65</Paragraphs>
  <Slides>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Crop</vt:lpstr>
      <vt:lpstr>Budget surfing</vt:lpstr>
      <vt:lpstr>How it’s done today? </vt:lpstr>
      <vt:lpstr>New approach</vt:lpstr>
      <vt:lpstr>Benefits of the new approach</vt:lpstr>
      <vt:lpstr>Who Cares? What difference could it make</vt:lpstr>
      <vt:lpstr>Risks</vt:lpstr>
      <vt:lpstr>Mid-term and Final exams  to check for success - </vt:lpstr>
      <vt:lpstr>Make a Plan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Budget surfing</dc:title>
  <dc:creator/>
  <cp:lastModifiedBy/>
  <cp:revision>10</cp:revision>
  <dcterms:created xsi:type="dcterms:W3CDTF">2022-01-12T13:36:33Z</dcterms:created>
  <dcterms:modified xsi:type="dcterms:W3CDTF">2022-01-12T17:05:36Z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0x010100DA7FB68BC6E22444801FC9C02217CA23</vt:lpwstr>
  </property>
</Properties>
</file>